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68" r:id="rId4"/>
  </p:sldMasterIdLst>
  <p:notesMasterIdLst>
    <p:notesMasterId r:id="rId13"/>
  </p:notesMasterIdLst>
  <p:handoutMasterIdLst>
    <p:handoutMasterId r:id="rId14"/>
  </p:handoutMasterIdLst>
  <p:sldIdLst>
    <p:sldId id="339" r:id="rId5"/>
    <p:sldId id="329" r:id="rId6"/>
    <p:sldId id="330" r:id="rId7"/>
    <p:sldId id="328" r:id="rId8"/>
    <p:sldId id="340" r:id="rId9"/>
    <p:sldId id="341" r:id="rId10"/>
    <p:sldId id="342" r:id="rId11"/>
    <p:sldId id="34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316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4CB405-BC11-414E-B0F4-9E1C4642FE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A09E4-E76E-43B1-9270-846FE19D3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57E1-CEB3-4C96-B7C6-36B0FA3064E4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91962-6490-4685-B760-76A1628AD5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97A7F-1461-4B81-83F2-8C494CFB80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D51C3-EABD-4553-9DC0-81CFC2A7F3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1BBD7-2276-4DDA-BFFE-26CAACEE5E98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9F17-7BA4-49BC-BB37-7F646CF8D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79F17-7BA4-49BC-BB37-7F646CF8D2F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9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772" y="1793289"/>
            <a:ext cx="3010925" cy="3373515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423228AD-A556-C433-B2EA-87D97B6FF6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2975" y="3086826"/>
            <a:ext cx="5667049" cy="2079978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2976" y="1793289"/>
            <a:ext cx="5658458" cy="1127125"/>
          </a:xfrm>
        </p:spPr>
        <p:txBody>
          <a:bodyPr lIns="0" tIns="0" rIns="0" b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4557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25" y="1582977"/>
            <a:ext cx="3978939" cy="1946607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9512" y="2347118"/>
            <a:ext cx="5161563" cy="2304791"/>
          </a:xfrm>
        </p:spPr>
        <p:txBody>
          <a:bodyPr lIns="0" tIns="0" rIns="0" bIns="0" anchor="ctr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8000" cap="all" spc="-15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7BC5E0-03EB-A193-1303-34484219ED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2614" y="5010341"/>
            <a:ext cx="9501187" cy="1139447"/>
          </a:xfrm>
        </p:spPr>
        <p:txBody>
          <a:bodyPr/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0567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082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BDEA8563-2200-B57E-810F-41DD854A67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90863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90864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30D9652-C4A0-E049-3F65-924827826FE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8558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8559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3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3438143"/>
            <a:ext cx="3439598" cy="263152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9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007489C8-C2F6-7874-81E6-FAF3CB72CD3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82575" y="1634085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075" y="560048"/>
            <a:ext cx="4622471" cy="2384319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A41ABB58-FB44-EE86-1061-E95F873917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9076" y="3089598"/>
            <a:ext cx="3577916" cy="49377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 cap="all" baseline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076" y="3631142"/>
            <a:ext cx="2721367" cy="2631523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28C33102-C0D9-31A0-A7A1-2BAC395320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5640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93024" y="1634086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F5D171A2-DD04-FA64-A705-BE5D0C937E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6088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8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20493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1BC8852-D44A-D95C-9A79-F92DD4EC2F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131" y="425139"/>
            <a:ext cx="3164770" cy="2403406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08E62040-BF32-845C-9224-98B69005FC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2130" y="3075681"/>
            <a:ext cx="3164764" cy="1376398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11" descr="picture placeholder">
            <a:extLst>
              <a:ext uri="{FF2B5EF4-FFF2-40B4-BE49-F238E27FC236}">
                <a16:creationId xmlns:a16="http://schemas.microsoft.com/office/drawing/2014/main" id="{7D19173E-BF72-7982-B9A1-FE487C1188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42131" y="4721601"/>
            <a:ext cx="3522392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11" descr="picture placeholder">
            <a:extLst>
              <a:ext uri="{FF2B5EF4-FFF2-40B4-BE49-F238E27FC236}">
                <a16:creationId xmlns:a16="http://schemas.microsoft.com/office/drawing/2014/main" id="{D51C203A-3A92-6BC5-A236-DBB70B517E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21959" y="1"/>
            <a:ext cx="3925538" cy="293300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1" descr="picture placeholder">
            <a:extLst>
              <a:ext uri="{FF2B5EF4-FFF2-40B4-BE49-F238E27FC236}">
                <a16:creationId xmlns:a16="http://schemas.microsoft.com/office/drawing/2014/main" id="{BA8C2200-B8F4-7A2E-4F97-B31B53D38A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21959" y="3082045"/>
            <a:ext cx="2262279" cy="1465065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290D66C-EBB5-C620-E71D-0FBB89C557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921959" y="4721601"/>
            <a:ext cx="2262279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11" descr="picture placeholder">
            <a:extLst>
              <a:ext uri="{FF2B5EF4-FFF2-40B4-BE49-F238E27FC236}">
                <a16:creationId xmlns:a16="http://schemas.microsoft.com/office/drawing/2014/main" id="{4AAF9077-F4CB-6EB4-F15E-CA235E89EB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96534" y="335197"/>
            <a:ext cx="2301704" cy="259781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720F3E71-0F7F-4FA9-5236-34EDD2EEC73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37475" y="3082045"/>
            <a:ext cx="4854525" cy="297847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8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8004" y="890011"/>
            <a:ext cx="10963996" cy="5170510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9F0849-FB1F-B511-68E2-73CBF63D6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196" y="649990"/>
            <a:ext cx="10126933" cy="425138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27A013-657B-B1EA-05D7-FCFD2EA6E6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2406" y="5856042"/>
            <a:ext cx="10126918" cy="425138"/>
          </a:xfrm>
        </p:spPr>
        <p:txBody>
          <a:bodyPr lIns="0" tIns="0" rIns="0" bIns="0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480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</a:defRPr>
            </a:lvl1pPr>
            <a:lvl2pPr marL="4572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2pPr>
            <a:lvl3pPr marL="9144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3pPr>
            <a:lvl4pPr marL="13716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4pPr>
            <a:lvl5pPr marL="18288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6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1F475-EF10-D813-0860-75BE8B40BF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6835" y="3429000"/>
            <a:ext cx="3439596" cy="43497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4083247"/>
            <a:ext cx="3439598" cy="2040209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581" y="2160494"/>
            <a:ext cx="6058564" cy="4697507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150" y="596200"/>
            <a:ext cx="4758948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04041" y="900724"/>
            <a:ext cx="3439597" cy="2392155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5745" y="3292881"/>
            <a:ext cx="2967893" cy="223834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7E41109A-8BEA-FEB0-7ED8-F6C1DB5D4B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4041" y="5703628"/>
            <a:ext cx="3523517" cy="35542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5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with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27C4070-4CFF-FDA7-C0F7-167D09EE79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73710" y="1288398"/>
            <a:ext cx="10071100" cy="46672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0085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2783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11" descr="picture placeholder">
            <a:extLst>
              <a:ext uri="{FF2B5EF4-FFF2-40B4-BE49-F238E27FC236}">
                <a16:creationId xmlns:a16="http://schemas.microsoft.com/office/drawing/2014/main" id="{6056702D-014D-8146-A1CF-42D52C1D1B0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42912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291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11" descr="picture placeholder">
            <a:extLst>
              <a:ext uri="{FF2B5EF4-FFF2-40B4-BE49-F238E27FC236}">
                <a16:creationId xmlns:a16="http://schemas.microsoft.com/office/drawing/2014/main" id="{1AE62733-AF33-D10E-D484-04859AC2A4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0379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03798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3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370" y="613839"/>
            <a:ext cx="4833725" cy="1713677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64441" y="2187388"/>
            <a:ext cx="5863703" cy="4670613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93448" y="3156285"/>
            <a:ext cx="3733521" cy="3292500"/>
          </a:xfrm>
        </p:spPr>
        <p:txBody>
          <a:bodyPr lIns="0" tIns="0" rIns="0" bIns="0"/>
          <a:lstStyle>
            <a:lvl1pPr marL="0" indent="0" algn="l">
              <a:buClr>
                <a:schemeClr val="bg1"/>
              </a:buClr>
              <a:buFont typeface="Courier New" panose="02070309020205020404" pitchFamily="49" charset="0"/>
              <a:buNone/>
              <a:defRPr sz="4800" b="0" i="0" u="sng">
                <a:solidFill>
                  <a:schemeClr val="accent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4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7865" y="2565736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DIGITAL TIME CAPSULE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2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00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all" baseline="0">
          <a:ln w="3175" cmpd="sng"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1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841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5209-551F-6EC1-A54B-79D9B460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854" y="1793289"/>
            <a:ext cx="4050707" cy="3373515"/>
          </a:xfrm>
        </p:spPr>
        <p:txBody>
          <a:bodyPr/>
          <a:lstStyle/>
          <a:p>
            <a:r>
              <a:rPr lang="en-US" dirty="0"/>
              <a:t>“VAIN” 102 KJV 68 NKJV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30A01-D93D-8F12-EBCB-EFA04DB56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56561" y="1435693"/>
            <a:ext cx="6213463" cy="4101982"/>
          </a:xfrm>
        </p:spPr>
        <p:txBody>
          <a:bodyPr/>
          <a:lstStyle/>
          <a:p>
            <a:r>
              <a:rPr lang="en-US" sz="2800" dirty="0"/>
              <a:t>“futile,” “worthless,” “empty,” “base,” “futility,” “frivolity,” “useless,” “foolish,” and “aimless.”</a:t>
            </a:r>
          </a:p>
          <a:p>
            <a:r>
              <a:rPr lang="el-GR" sz="2800" dirty="0"/>
              <a:t>Μᾴτην</a:t>
            </a:r>
            <a:r>
              <a:rPr lang="en-US" sz="2800" dirty="0"/>
              <a:t> “empty...(literally) profitless,...to render (passively, become) foolish, i.e. (morally) wicked or (specifically) idolatrous...folly, i.e. (adverbially) to no purpose:”</a:t>
            </a:r>
          </a:p>
        </p:txBody>
      </p:sp>
    </p:spTree>
    <p:extLst>
      <p:ext uri="{BB962C8B-B14F-4D97-AF65-F5344CB8AC3E}">
        <p14:creationId xmlns:p14="http://schemas.microsoft.com/office/powerpoint/2010/main" val="149956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9233-DE4C-C574-F235-B08205E3D8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3388" y="5451141"/>
            <a:ext cx="9501187" cy="676194"/>
          </a:xfrm>
        </p:spPr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Valuable or worthless?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4DD2F-460E-9302-A28F-848F3BEAB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388" y="1634296"/>
            <a:ext cx="5961184" cy="3850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F5E04A-86A9-E0D9-9D93-7E0C637CE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388" y="1019816"/>
            <a:ext cx="3195763" cy="42657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3185FD-C856-2BE5-EDAD-839AAD49FDAA}"/>
              </a:ext>
            </a:extLst>
          </p:cNvPr>
          <p:cNvSpPr txBox="1"/>
          <p:nvPr/>
        </p:nvSpPr>
        <p:spPr>
          <a:xfrm>
            <a:off x="5046786" y="237392"/>
            <a:ext cx="6599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things VALUABLE can become WORTHLESS if they are NOT TREATED PEOPERLY!</a:t>
            </a:r>
          </a:p>
        </p:txBody>
      </p:sp>
    </p:spTree>
    <p:extLst>
      <p:ext uri="{BB962C8B-B14F-4D97-AF65-F5344CB8AC3E}">
        <p14:creationId xmlns:p14="http://schemas.microsoft.com/office/powerpoint/2010/main" val="26633995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1" y="425139"/>
            <a:ext cx="9748254" cy="665107"/>
          </a:xfrm>
        </p:spPr>
        <p:txBody>
          <a:bodyPr/>
          <a:lstStyle/>
          <a:p>
            <a:r>
              <a:rPr lang="en-US" dirty="0"/>
              <a:t>Things of great value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2130" y="1213338"/>
            <a:ext cx="9546031" cy="5310554"/>
          </a:xfrm>
        </p:spPr>
        <p:txBody>
          <a:bodyPr/>
          <a:lstStyle/>
          <a:p>
            <a:r>
              <a:rPr lang="en-US" sz="2800" dirty="0"/>
              <a:t>CHRIST –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SAVIOR – Matthew 1:21 “He will save His people from their sins.“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SACRIFICE – Hebrews 10:5-10 “Behold, I have come - in the volume of the book it is written of Me - to do Your will, O God.’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PEACEMAKER – Romans 5:1 “we have peace with God through our Lord Jesus Christ.“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AUTHOR OF SALVATION – Hebrews 5:8,9 “the author of eternal salvation to all who obey Him,"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He is ONLY valuable to those who will ACCEPT HIM!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To all others, He is WORTHLESS!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000" dirty="0"/>
              <a:t>Galatians 5:4 - Those who wanted to be justified APART FROM JESUS, were CUT OFF FROM HIM!  In fact, they were "fallen from grace."</a:t>
            </a:r>
          </a:p>
        </p:txBody>
      </p:sp>
    </p:spTree>
    <p:extLst>
      <p:ext uri="{BB962C8B-B14F-4D97-AF65-F5344CB8AC3E}">
        <p14:creationId xmlns:p14="http://schemas.microsoft.com/office/powerpoint/2010/main" val="273775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1" y="425139"/>
            <a:ext cx="9748254" cy="665107"/>
          </a:xfrm>
        </p:spPr>
        <p:txBody>
          <a:bodyPr/>
          <a:lstStyle/>
          <a:p>
            <a:r>
              <a:rPr lang="en-US" dirty="0"/>
              <a:t>Things of great value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2130" y="1213338"/>
            <a:ext cx="9546031" cy="5310554"/>
          </a:xfrm>
        </p:spPr>
        <p:txBody>
          <a:bodyPr/>
          <a:lstStyle/>
          <a:p>
            <a:r>
              <a:rPr lang="en-US" sz="3200" dirty="0"/>
              <a:t>THE BLOOD OF CHRIST –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Matthew 26:28 “For this is My blood of the new covenant, which is shed for many for the remission of sins."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Revelation 1:5 “ "Who loved us and washed us from our sins in His own blood."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OUR HIGH PRIEST – Hebrews 9:11,12 “He entered the Most Holy Place once for all, having obtained eternal redemption."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His blood is ONLY VALUABLE to those who APPLY IT IN OBEDIENCE!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To all others, it is WORTHLESS!</a:t>
            </a:r>
          </a:p>
        </p:txBody>
      </p:sp>
    </p:spTree>
    <p:extLst>
      <p:ext uri="{BB962C8B-B14F-4D97-AF65-F5344CB8AC3E}">
        <p14:creationId xmlns:p14="http://schemas.microsoft.com/office/powerpoint/2010/main" val="28418061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1" y="425139"/>
            <a:ext cx="9748254" cy="665107"/>
          </a:xfrm>
        </p:spPr>
        <p:txBody>
          <a:bodyPr/>
          <a:lstStyle/>
          <a:p>
            <a:r>
              <a:rPr lang="en-US" dirty="0"/>
              <a:t>Things of great value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2130" y="1090246"/>
            <a:ext cx="9546031" cy="5433646"/>
          </a:xfrm>
        </p:spPr>
        <p:txBody>
          <a:bodyPr/>
          <a:lstStyle/>
          <a:p>
            <a:r>
              <a:rPr lang="en-US" sz="3200" dirty="0"/>
              <a:t>THE CHURCH –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Acts 2:47 “And the Lord added to the church daily those who were being saved.”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Acts 20:28 “shepherd the church of God which He purchased with His own blood.”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Ephesians 3:20,21 “to Him {be} glory in the church by Christ Jesus throughout all ages”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It is ONLY treated as VALUABLE by those who a PART OF IT, and who are LOYAL TO CHRIST!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To all who REJECT the church it is WORTHLESS!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Hebrews 10:29 “counted the blood of the covenant by which he was sanctified a common thing” </a:t>
            </a:r>
          </a:p>
        </p:txBody>
      </p:sp>
    </p:spTree>
    <p:extLst>
      <p:ext uri="{BB962C8B-B14F-4D97-AF65-F5344CB8AC3E}">
        <p14:creationId xmlns:p14="http://schemas.microsoft.com/office/powerpoint/2010/main" val="3249285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1" y="425139"/>
            <a:ext cx="9748254" cy="665107"/>
          </a:xfrm>
        </p:spPr>
        <p:txBody>
          <a:bodyPr/>
          <a:lstStyle/>
          <a:p>
            <a:r>
              <a:rPr lang="en-US" dirty="0"/>
              <a:t>Things of great value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2130" y="1090246"/>
            <a:ext cx="9546031" cy="5433646"/>
          </a:xfrm>
        </p:spPr>
        <p:txBody>
          <a:bodyPr/>
          <a:lstStyle/>
          <a:p>
            <a:r>
              <a:rPr lang="en-US" sz="3200" dirty="0"/>
              <a:t>PREACHING –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1 Corinthians 1:18- TWO CLASSES OF PEOPLE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2400" dirty="0"/>
              <a:t>Those who think preaching is WORTHLESS!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2400" dirty="0"/>
              <a:t>Those who KNOW it is the POWER OF GOD!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2400" dirty="0"/>
              <a:t>Those who think it is FOOLISH are PERISHING!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2400" dirty="0"/>
              <a:t>Those who accept it as the POWER OF GOD are BEING SAVED!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Preaching is VALUABLE only to those who LOVE and OBEY the TRUTH!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400" dirty="0"/>
              <a:t>1 Corinthians 1:18-29 Those who REJECT the GOSPEL treat it as if it were WORTHLESS!  Matthew 15:8,9</a:t>
            </a:r>
          </a:p>
        </p:txBody>
      </p:sp>
    </p:spTree>
    <p:extLst>
      <p:ext uri="{BB962C8B-B14F-4D97-AF65-F5344CB8AC3E}">
        <p14:creationId xmlns:p14="http://schemas.microsoft.com/office/powerpoint/2010/main" val="2003487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F120DD-1D35-81D2-0A23-03632605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130" y="205332"/>
            <a:ext cx="9748254" cy="665107"/>
          </a:xfrm>
        </p:spPr>
        <p:txBody>
          <a:bodyPr/>
          <a:lstStyle/>
          <a:p>
            <a:r>
              <a:rPr lang="en-US" dirty="0"/>
              <a:t>ONLY CHRIST CAN SAVE YOU!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00D14-0078-1084-4080-4C7AAF3FB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2130" y="1063869"/>
            <a:ext cx="9546031" cy="5714999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2800" dirty="0"/>
              <a:t>ONLY BY HIS BLOOD!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THE SAME BLOOD WHICH PURCHASED THE CHURCH HAS MADE SALVATION POSSIBLE FOR YOU!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WHEN YOU ACKNOWLEDGE </a:t>
            </a:r>
            <a:r>
              <a:rPr lang="en-US" sz="2800"/>
              <a:t>THE VALUE </a:t>
            </a:r>
            <a:r>
              <a:rPr lang="en-US" sz="2800" dirty="0"/>
              <a:t>OF CHRIST AND HIS BLOOD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YOU WILL OBEY THE GOSPEL PREACHED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AND BE ADDED BY HIM TO HIS CHURCH!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CHRIST, HIS BLOOD, THE CHURCH, and GOSPEL PREACHING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HOW VALUABLE ARE THESE TO YOU?</a:t>
            </a:r>
          </a:p>
        </p:txBody>
      </p:sp>
    </p:spTree>
    <p:extLst>
      <p:ext uri="{BB962C8B-B14F-4D97-AF65-F5344CB8AC3E}">
        <p14:creationId xmlns:p14="http://schemas.microsoft.com/office/powerpoint/2010/main" val="2137372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">
  <a:themeElements>
    <a:clrScheme name="TM66931312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FF0000"/>
      </a:accent1>
      <a:accent2>
        <a:srgbClr val="F5EFE7"/>
      </a:accent2>
      <a:accent3>
        <a:srgbClr val="7B49E1"/>
      </a:accent3>
      <a:accent4>
        <a:srgbClr val="9AD7C7"/>
      </a:accent4>
      <a:accent5>
        <a:srgbClr val="237BFB"/>
      </a:accent5>
      <a:accent6>
        <a:srgbClr val="E9D7E7"/>
      </a:accent6>
      <a:hlink>
        <a:srgbClr val="FFFF00"/>
      </a:hlink>
      <a:folHlink>
        <a:srgbClr val="6BF0CD"/>
      </a:folHlink>
    </a:clrScheme>
    <a:fontScheme name="Custom 60">
      <a:majorFont>
        <a:latin typeface="MS PMincho"/>
        <a:ea typeface=""/>
        <a:cs typeface=""/>
      </a:majorFont>
      <a:minorFont>
        <a:latin typeface="Mangal"/>
        <a:ea typeface=""/>
        <a:cs typeface="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931312_Win32_SL_V3" id="{95AE7881-AB7F-4307-BAFF-D002B22B1082}" vid="{F008C54E-045F-456B-B872-F8E3CAF310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48AA7B-8093-4312-9C92-093E87B9931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E81D4CC6-3580-4AFF-ADAD-40005A217E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8E5EEF-D939-4E9B-B588-5A9B9A07F3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Digital time capsule</Template>
  <TotalTime>157</TotalTime>
  <Words>583</Words>
  <Application>Microsoft Office PowerPoint</Application>
  <PresentationFormat>Widescreen</PresentationFormat>
  <Paragraphs>47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MS PMincho</vt:lpstr>
      <vt:lpstr>Arial</vt:lpstr>
      <vt:lpstr>Calibri</vt:lpstr>
      <vt:lpstr>Courier New</vt:lpstr>
      <vt:lpstr>Mangal</vt:lpstr>
      <vt:lpstr>Wingdings</vt:lpstr>
      <vt:lpstr>Custom</vt:lpstr>
      <vt:lpstr>PowerPoint Presentation</vt:lpstr>
      <vt:lpstr>“VAIN” 102 KJV 68 NKJV</vt:lpstr>
      <vt:lpstr>PowerPoint Presentation</vt:lpstr>
      <vt:lpstr>Things of great value</vt:lpstr>
      <vt:lpstr>Things of great value</vt:lpstr>
      <vt:lpstr>Things of great value</vt:lpstr>
      <vt:lpstr>Things of great value</vt:lpstr>
      <vt:lpstr>ONLY CHRIST CAN SAVE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</cp:revision>
  <dcterms:created xsi:type="dcterms:W3CDTF">2023-12-02T03:25:57Z</dcterms:created>
  <dcterms:modified xsi:type="dcterms:W3CDTF">2023-12-02T06:03:47Z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